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848" y="-11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07.02.2018 № 110 «Об утверждении порядков предоставления субсидий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на поддержку элитного семеноводства и на возмещение части затрат на производство семян»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элитное семеноводство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</a:t>
            </a:r>
            <a:r>
              <a:rPr lang="ru-RU" dirty="0"/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сельскохозяйственные товаропроизводители (за исключением граждан, ведущих личное подсобное хозяйство, и сельскохозяйственных кредитных потребительских кооперативов), поставленные на учет в налоговых органах Воронежской области, осуществляющие деятельность на территории Воронежской области, соответствующие требованиям, установленным пунктом 10 Порядка 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33257" y="5468134"/>
            <a:ext cx="26484942" cy="17208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7854768"/>
            <a:ext cx="26484943" cy="49475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14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документы лично, через многофункциональный центр предоставления государственных и муниципальных услуг.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3323972"/>
            <a:ext cx="14238514" cy="18941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5717396"/>
            <a:ext cx="14238514" cy="24384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10 рабочих дней с даты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регистрации заявки)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658991" y="20101787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пунктами 5, 10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20 рабочих дней с даты регистрации заявки)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14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субсидии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20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рабочих дней с даты принятия решения о предоставлении субсидии)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значений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февраля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id="{B774B656-58C7-4B9B-AAAC-AB9F987C0024}"/>
              </a:ext>
            </a:extLst>
          </p:cNvPr>
          <p:cNvSpPr/>
          <p:nvPr/>
        </p:nvSpPr>
        <p:spPr>
          <a:xfrm>
            <a:off x="18104985" y="4656997"/>
            <a:ext cx="45719" cy="717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8127844" y="7188949"/>
            <a:ext cx="45719" cy="665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52869" y="12819321"/>
            <a:ext cx="45719" cy="4876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98588" y="15218086"/>
            <a:ext cx="45719" cy="414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2663799"/>
            <a:ext cx="45719" cy="22544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195559" y="16702770"/>
            <a:ext cx="45719" cy="33516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0593138"/>
            <a:ext cx="32196504" cy="132596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затраты на поддержку элитного семеноводства в текущем году и (или) году, предшествующем году подачи заявки на участие в отборе;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них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должен получать средства из бюджета Воронежской области на основании иных нормативных правовых актов Воронежской области на цели, установленные пунктом 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участник отбора в году, предшествующем году получения субсидии, не привлекался к ответственности за несоблюдение запрета на выжигание сухой травянистой растительности, стерни, пожнивных остатков (за исключением рисовой соломы) на землях сельскохозяйственного назначения, установленного Постановлением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Российской Федерации от 16.09.2020 № 1479 «Об утверждении Правил противопожарного режима в Российской Федерации».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6674355"/>
            <a:ext cx="32196505" cy="138531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расчет размера субсидии по форме согласно приложению № 2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копии документов, подтверждающих: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приобретение семян яровых культур в IV квартале года, предшествующего году предоставления субсидии (договоры купли-продажи, контракты, счета-фактуры, накладные, универсальные передаточные документы, платежные документы);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приобретение и высев яровых культур в текущем году (договоры купли-продажи, контракты, счета-фактуры, накладные, универсальные передаточные документы, платежные документы);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приобретение и высев озимых культур под урожай текущего года в год, предшествующий году получения субсидии (договоры купли-продажи, контракты, счета-фактуры, накладные, универсальные передаточные документы, платежные документы);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сертификат соответствия на приобретенные семена. В случае окончания срока действия сертификата до высева семян к нему прилагается протокол испытаний;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информацию об итогах сева под урожай текущего года, подтверждающую наличие посевной площади, засеянной элитными семенами, под сельскохозяйственными культурами: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сведения о размере посевных площадей за текущий год, занятых сельскохозяйственными культурами по видам культур (по форме федерального статистического наблюдения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4-СХ «Сведения об итогах сева под урожай» (для юридических лиц, осуществляющих сельскохозяйственную деятельность (кроме субъектов малого предпринимательства и крестьянских (фермерских) хозяйств)), или по форме федерального статистического наблюдения № 1-фермер «Сведения об итогах сева под урожай» (для юридических лиц - субъектов малого предпринимательства, основным видом деятельности которых является сельскохозяйственная деятельность, и крестьянских (фермерских) хозяйств, имеющих посевы сельскохозяйственных культур));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перечень озимых культур, высеянных под урожай текущего года в году, предшествующем году получения субсидии, и яровых культур, высеянных в текущем году, по форме согласно приложению № 3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отчетность о финансово-экономическом состоянии участника отбора за год, предшествующий году получения субсидии,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или в текущем финансовом году), в случае отсутствия отчетности в Департаменте.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4176128"/>
            <a:ext cx="32196504" cy="411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возмещение части фактически понесенных затрат сельскохозяйственным товаропроизводителям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(за исключением граждан, ведущих личное подсобное хозяйство, и сельскохозяйственных кредитных потребительских кооперативов)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поддержку элитного семеноводства по ставке на 1 гектар посевной площади, засеянной элитными семенами, под сельскохозяйственными культурами (без учета налога на добавленную стоимость), включенными в Государственный реестр селекционных достижений, допущенных к использованию.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получателей субсидии, использующих право на освобождение от исполнения обязанностей налогоплательщика, связанных с исчислением и уплатой налога на добавленную стоимость, возмещение части их затрат осуществляется исходя из суммы расходов на приобретение товаров (работ, услуг), включая сумму налога на добавленную стоимость</a:t>
            </a:r>
            <a:r>
              <a:rPr lang="ru-RU" dirty="0"/>
              <a:t>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703</TotalTime>
  <Words>1743</Words>
  <Application>Microsoft Office PowerPoint</Application>
  <PresentationFormat>Произвольный</PresentationFormat>
  <Paragraphs>90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Куркина Людмила Анатольевна</cp:lastModifiedBy>
  <cp:revision>63</cp:revision>
  <cp:lastPrinted>2021-08-11T09:50:44Z</cp:lastPrinted>
  <dcterms:created xsi:type="dcterms:W3CDTF">2021-08-10T14:20:26Z</dcterms:created>
  <dcterms:modified xsi:type="dcterms:W3CDTF">2021-09-29T13:35:50Z</dcterms:modified>
</cp:coreProperties>
</file>