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848" y="-11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1140895" y="324048"/>
            <a:ext cx="3454093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30.12.2019 № 1332 «Об утверждении Порядка предоставления субсидий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кооперативов), включенным в единый реестр субъектов малого и среднего предпринимательства, отвечающим критериям отнесения к субъектам малого предпринимательства в соответствии с Федеральным законом от 24.07.2007 № 209-ФЗ «О развитии малого и среднего предпринимательства в Российской Федерации», на возмещение части затрат на проведение агротехнологических работ, повышение уровня экологической безопасности сельскохозяйственного производства, а также на повышение плодородия и качества почв, занятых зерновыми, зернобобовыми, масличными (за исключением рапса и сои), кормовыми сельскохозяйственными культурами, а также картофелем и овощными культурами открытого грунта»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кооперативов), включенные в единый реестр субъектов малого и среднего предпринимательства, отвечающие критериям отнесения к субъектам малого предпринимательства в соответствии с Федеральным законом  от 24.07.2007 № 209-ФЗ «О развитии малого и среднего предпринимательства в Российской Федерации», поставленные на учет в налоговых органах Воронежской области, осуществляющие деятельность на территории Воронежской области, соответствующие на дату подачи заявки на участие в отборе требованиям, установленным пунктом 5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777952" y="7507947"/>
            <a:ext cx="26484942" cy="15922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791954" y="9974315"/>
            <a:ext cx="26482483" cy="37876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404716" y="14440709"/>
            <a:ext cx="14238514" cy="132644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404716" y="1636168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с даты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регистрации заявки)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0101787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пунктом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7956025" y="9162127"/>
            <a:ext cx="142563" cy="763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20423" y="13776531"/>
            <a:ext cx="123884" cy="6158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62664" y="15815506"/>
            <a:ext cx="81643" cy="497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2663799"/>
            <a:ext cx="45719" cy="2254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290071" y="16954209"/>
            <a:ext cx="45719" cy="30506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335791" y="16918105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80416595-82A5-4E1D-B6A0-5480A387F626}"/>
              </a:ext>
            </a:extLst>
          </p:cNvPr>
          <p:cNvCxnSpPr>
            <a:cxnSpLocks/>
          </p:cNvCxnSpPr>
          <p:nvPr/>
        </p:nvCxnSpPr>
        <p:spPr>
          <a:xfrm>
            <a:off x="18037451" y="6818133"/>
            <a:ext cx="0" cy="6155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8" y="9619744"/>
            <a:ext cx="32196504" cy="1325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являются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пунктом 3 Порядка;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на посев при проведении агротехнологических работ участниками отбора использовались семена сельскохозяйственных культур, сорта или гибриды которых включены в Государственный реестр селекционных достижений, допущенных к использованию, по конкретному региону допуска, а также сортовые и посевные качества таких семян соответствуют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 Р 52325-2005, ГОСТ Р 58472-2019, для овощных культур – ГОСТ 32592-2013, ГОСТ Р 30106-94, для картофеля - ГОСТ 33996-2016;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в году, предшествующем году получения субсидии,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16.09.2020 № 1479 «Об утверждении Правил противопожарного режима в Российской Федерации».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4208199"/>
            <a:ext cx="31875799" cy="23606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возмещения части затрат на проведение агротехнологических работ, повышение уровня экологической безопасности сельскохозяйственного производства, а также на повышение плодородия и качества почв, занятых зерновыми, зернобобовыми, масличными (за исключением рапса и сои), кормовыми сельскохозяйственными культурами: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№ 2 к Порядку;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размере посевных площадей за текущий год, занятых сельскохозяйственными культурами, по видам культур (по форме федерального статистического наблюдения 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сведения о размере застрахованных посевных площадей по форме согласно приложению № 3 к Порядку, копию платежного поручения или иного документа, подтверждающего уплату сельскохозяйственным товаропроизводителем страховой премии в случае заключения договора страхования, заверенную получателем субсидий;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сведения о размере посевных площадей, на которых проводились работы по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фосфоритованию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гипсованию (копию сводного расчета стоимости работ по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фосфоритованию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гипсованию посевных площадей почв земель сельскохозяйственного назначения, заверенную изготовителем проектно-сметной документации, акт выполненных работ по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фосфоритованию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гипсованию посевных площадей почв земель сельскохозяйственного назначения по форме согласно приложению № 4 к Порядку);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сведения,  подтверждающие приобретение семян сельскохозяйственных культур, по форме согласно приложению № 5 к Порядку, копии платежных документов, подтверждающих приобретение семян, заверенные получателем субсидий;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копии акта апробации или акта регистрации сортовых и гибридных посевов, протокола испытаний (при использовании семян сельскохозяйственных культур, произведенных получателем субсидий);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отчетность о финансово-экономическом состоянии получателей субсидий за год, предшествующий году получения субсидий,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отбора.</a:t>
            </a:r>
          </a:p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возмещения части затрат на проведение агротехнологических работ, повышение уровня экологической безопасности сельскохозяйственного производства, а также на повышение плодородия и качества почв, занятых картофелем и овощными культурами открытого грунта: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№ 6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размере посевных площадей за текущий год, занятых сельскохозяйственными культурами по видам культур (по форме федерального статистического наблюдения 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сведения о затратах, направленных на проведение агротехнологических работ, повышение уровня экологической безопасности сельскохозяйственного производства, а также на повышение плодородия и качества почв, занятых картофелем и овощными культурами открытого грунта, по форме согласно приложению № 7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сведения, подтверждающие приобретение семян сельскохозяйственных культур, по форме согласно приложению № 5 к Порядку, копию платежных документов, подтверждающих приобретение семян, заверенные получателем субсидий, при условии, что на посев при проведении агротехнологических работ использовались семена сельскохозяйственных культур, сорта или гибриды которых включены в Государственный реестр селекционных достижений, допущенных к использованию, по конкретному региону допуска;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копии акта апробации и протокола испытаний (при использовании семян сельскохозяйственных культур, произведенных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сведения, подтверждающие реализацию овощей открытого грунта, картофеля, по форме согласно приложению № 8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отчетность о финансово-экономическом состоянии получателей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сведения о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случае, если документы заверены уполномоченным лицом, представляются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8"/>
            <a:ext cx="32196504" cy="411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возмещение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понесенных затрат сельскохозяйственными товаропроизводителями (без учета налога на добавленную стоимость), связанных с проведением агротехнологических работ, повышением уровня экологической безопасности сельскохозяйственного производства, а также на повышение плодородия и качества почв, занятых зерновыми, зернобобовыми, масличными (за исключением рапса и сои), кормовыми сельскохозяйственными культурами, а также картофелем и овощными культурами открытого грунта на 1 гектар посевной площади.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их затрат осуществляется исходя из суммы расходов на приобретение товаров (работ, услуг), включая сумму налога на добавленную стоимость</a:t>
            </a:r>
            <a:r>
              <a:rPr lang="ru-RU" dirty="0"/>
              <a:t>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915</TotalTime>
  <Words>2293</Words>
  <Application>Microsoft Office PowerPoint</Application>
  <PresentationFormat>Произвольный</PresentationFormat>
  <Paragraphs>94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75</cp:revision>
  <cp:lastPrinted>2021-08-11T09:50:44Z</cp:lastPrinted>
  <dcterms:created xsi:type="dcterms:W3CDTF">2021-08-10T14:20:26Z</dcterms:created>
  <dcterms:modified xsi:type="dcterms:W3CDTF">2021-09-29T13:35:12Z</dcterms:modified>
</cp:coreProperties>
</file>