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4" d="100"/>
          <a:sy n="44" d="100"/>
        </p:scale>
        <p:origin x="-7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28.12.2019 № 1325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поддержку племенного животноводства»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 сельскохозяйственные товаропроизводители: за счет ассигнований, предусмотренных в областной бюджет, и ассигнований, поступивших в областной бюджет из федерального бюджета, на племенное маточное поголовье сельскохозяйственных животных, - получатели субсидии, включенные в перечень, утверждаемый Департаментом по согласованию с Министерством сельского хозяйства РФ; за счет ассигнований, предусмотренных в областном бюджете, и ассигнований, поступивших в областной бюджет из федерального бюджета, на племенных быков-производителей, - получатели субсидии, включенные в перечень, утверждаемый Департаментом по согласованию с Министерством сельского хозяйства РФ; за счет ассигнований, предусмотренных в областном бюджете на племенное маточное поголовье сельскохозяйственных животных (кроме крупного рогатого скота), - получатели субсидии, не включенные в перечень, утверждаемый Департаментом по согласованию с Министерством сельского хозяйства РФ, при условии наличия реализации в текущем году племенного молодняка и (или) увеличения племенного маточного поголовья не менее чем на 10% от маточного поголовья (за исключением птицеводства) по отношению к уровню предшествующего года (кроме крупного рогатого скота); за счет ассигнований, предусмотренных в областном бюджете на племенное поголовье молодняка сельскохозяйственных животных, - получатели субсидии, включенные в перечень, утверждаемый Департаментом по согласованию с Министерством сельского хозяйства РФ, и соответствующие требованиям, установленным пунктом 6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Порядка*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7782437"/>
            <a:ext cx="26484942" cy="1468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10086059"/>
            <a:ext cx="26484943" cy="47084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15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6062373"/>
            <a:ext cx="14238514" cy="8294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7383243"/>
            <a:ext cx="14238514" cy="22485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20198578"/>
            <a:ext cx="9027417" cy="7208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9174257"/>
            <a:ext cx="7903027" cy="8904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подачи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15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24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21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10 рабочих дней с даты принятия решения)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результатов предоставления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 flipH="1">
            <a:off x="18052865" y="9256657"/>
            <a:ext cx="45719" cy="8518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7" y="14866614"/>
            <a:ext cx="45719" cy="119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 flipH="1">
            <a:off x="18052868" y="16918105"/>
            <a:ext cx="45719" cy="465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33187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 flipV="1">
            <a:off x="25505228" y="16702769"/>
            <a:ext cx="5105515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 flipH="1">
            <a:off x="30632397" y="16750180"/>
            <a:ext cx="45719" cy="22485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1704321"/>
            <a:ext cx="32196504" cy="12915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понесшим затраты на содержание племенного маточного поголовья сельскохозяйственных животных, племенных быков-производителей, племенного маточного поголовья сельскохозяйственных животных (кроме крупного рогатого скота) и племенного поголовья молодняка сельскохозяйственных животных,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дату подачи заявки на участие в отборе: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должен осуществлять деятельность на территории Воронежской области и поставлен на учет в налоговых органах Воронежской области.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7386280"/>
            <a:ext cx="32196505" cy="123080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получателей субсидий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размера субсидии по форме согласно приложению № 2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 Порядку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внутрихозяйственного отчета о движении скота и птицы на ферме (по типовой межотраслевой форме № СП-51, утвержденной Постановлением Госкомстата России от 29.09.1997 № 68) (далее - форма № СП-51) за январь года подачи документов на предоставление субсидии (за исключением получателей субсидии, занимающихся племенным рыбоводством);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анкеты племенного стада за год, предшествующий году предоставления субсидии, заверенную региональным информационно-селекционным центром.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внутрихозяйственного отчета о движении скота и птицы на ферме по форме № СП-51 за январь года подачи документов на предоставление субсидии.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документ, подтверждающий реализацию племенного молодняка в текущем году и (или) увеличение племенного маточного поголовья не менее чем на 10% от маточного поголовья (за исключением птицеводства) на первое число месяца подачи документов на предоставление субсидии по отношению к уровню предшествующего года, для рыбоводства - на первое число квартала подачи документов на предоставление субсидии по отношению к уровню предшествующего года.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отбора.</a:t>
            </a:r>
          </a:p>
          <a:p>
            <a:pPr marL="457200" indent="-457200"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marL="457200" indent="-457200"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7"/>
            <a:ext cx="32196504" cy="57650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племенного животноводства по возмещению части затрат (без учета налога на добавленную стоимость), понесенных сельскохозяйственными товаропроизводителями (за исключением граждан, ведущих личное подсобное хозяйство, и сельскохозяйственных кредитных потребительских кооперативов), в том числе включенными в перечень, утверждаемый департаментом аграрной политики Воронежской области по согласованию с Министерством сельского хозяйства РФ, на: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племенное маточное поголовье сельскохозяйственных животных;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племенных быков-производителей, оцененных по качеству потомства или находящихся в процессе оценки этого качества (далее - племенные быки-производители);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племенное маточное поголовье сельскохозяйственных животных (кроме крупного рогатого скота);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племенное поголовье молодняка сельскохозяйственных животных (кроме крупного рогатого скота), содержащегося в племенном заводе по разведению лошадей (далее - племенное поголовье молодняка сельскохозяйственных животных).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1125</TotalTime>
  <Words>1826</Words>
  <Application>Microsoft Office PowerPoint</Application>
  <PresentationFormat>Произвольный</PresentationFormat>
  <Paragraphs>92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82</cp:revision>
  <cp:lastPrinted>2021-09-15T13:59:18Z</cp:lastPrinted>
  <dcterms:created xsi:type="dcterms:W3CDTF">2021-08-10T14:20:26Z</dcterms:created>
  <dcterms:modified xsi:type="dcterms:W3CDTF">2021-09-29T12:09:49Z</dcterms:modified>
</cp:coreProperties>
</file>