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168" y="-6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28.12.2019 № 1326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затрат на приобретение племенного молодняка сельскохозяйственных животных»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 (далее - получатели субсидии, участники отбора),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10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237035"/>
            <a:ext cx="26484942" cy="19853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9"/>
            <a:ext cx="26484943" cy="4998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91504"/>
            <a:ext cx="14238514" cy="18265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несоблюдение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20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апреля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 flipH="1">
            <a:off x="18150699" y="4571216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878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2148456"/>
            <a:ext cx="32196504" cy="143263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  <a:endParaRPr 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приобретение племенного молодняка крупного рогатого скота (нетели молочного и мясного направления);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в пункте 3 настоящего раздела;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43263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размера субсидии по форме согласно приложению № 2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 Порядку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копии договоров (контрактов) на приобретение племенного молодняка сельскохозяйственных животных, товарных накладных (или иных документов, подтверждающих оприходование племенного молодняка сельскохозяйственных животных), платежных документов на приобретенное поголовье в году подачи документов на предоставление субсидии и (или) в году, предшествующем году подачи документов на предоставление субсидии;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копии актов приема-передачи племенного молодняка сельскохозяйственных животных с указанием веса и инвентарного номера каждой головы;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копии ветеринарных свидетельств, выданных на приобретенное поголовье;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перечень племенных свидетельств;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копия свидетельства о государственной регистрации маточного стада в Государственном племенном регистре продавца;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копии внутрихозяйственных отчетов о движении скота и птицы на ферме по типовой межотраслевой форме № СП-51, утвержденной Постановлением Госкомстата России от 29.09.1997 № 68 (далее - форма № СП-51), по состоянию на месяц, в котором приобреталось племенное поголовье;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письмо Министерства сельского хозяйства Российской Федерации о внесении приобретенной породы в Государственный племенной регистр;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отчетность о финансово-экономическом состоянии участника отбора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7"/>
            <a:ext cx="32196504" cy="64047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оказание поддержки в рамках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утвержденной постановлением правительства Воронежской области от 13.12.2013 № 1088 «Об утверждении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понесенных затрат (без учета налога на добавленную стоимость) на приобретение племенного молодняка сельскохозяйственных животных в племенных организациях, зарегистрированных в Государственном племенном регистре, в году подачи документов на предоставление субсидии и (или) в году, предшествующем году подачи документов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1709</Words>
  <Application>Microsoft Office PowerPoint</Application>
  <PresentationFormat>Произвольный</PresentationFormat>
  <Paragraphs>90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69</cp:revision>
  <cp:lastPrinted>2021-08-11T09:50:44Z</cp:lastPrinted>
  <dcterms:created xsi:type="dcterms:W3CDTF">2021-08-10T14:20:26Z</dcterms:created>
  <dcterms:modified xsi:type="dcterms:W3CDTF">2021-09-22T06:57:17Z</dcterms:modified>
</cp:coreProperties>
</file>