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1" d="100"/>
          <a:sy n="41" d="100"/>
        </p:scale>
        <p:origin x="168" y="-7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07.02.2018 № 105 «Об утверждении Порядка предоставления субсидии из областного бюджета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развитие мясного животноводства (маточное товарное поголовье крупного рогатого скота специализированных мясных пород), за исключением племенных животных»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сельскохозяйственные товаропроизводители (за исключением граждан, ведущих личное подсобное хозяйство, и сельскохозяйственных кредитных потребительских кооперативов) (далее - получатели субсидии, участники отбора), поставленные на учет в налоговых органах Воронежской области, осуществляющие деятельность на территории Воронежской области и соответствующие требованиям, установленным пунктом 5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468134"/>
            <a:ext cx="26484942" cy="17208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8"/>
            <a:ext cx="26484943" cy="49475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3323972"/>
            <a:ext cx="14238514" cy="18941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не превышающий 10 рабочих дней после окончания срока приема документов)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18404780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несоответствие участника отбора требованиям, установленным в пункте 5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4" y="21683262"/>
            <a:ext cx="8981698" cy="23108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Запрос Департаментом документов, которые  находятся в распоряжении иных государственных органов,  в соответствии с пунктами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 Порядка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окончания срока приема заявок)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пункте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30 рабочих дней с даты окончания подачи заявок)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результатов предоставления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>
            <a:off x="18104985" y="4656997"/>
            <a:ext cx="45719" cy="717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27844" y="7188949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9" y="12819321"/>
            <a:ext cx="45719" cy="487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B2765DE1-5CCD-4910-8476-EB6E2FF537CC}"/>
              </a:ext>
            </a:extLst>
          </p:cNvPr>
          <p:cNvSpPr/>
          <p:nvPr/>
        </p:nvSpPr>
        <p:spPr>
          <a:xfrm>
            <a:off x="10172700" y="20945710"/>
            <a:ext cx="45719" cy="6915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3994071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1688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58816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получает средства из бюджета Воронежской области на основании иных нормативных правовых актов Воронежской области на цели, установленные пунктом 3 Порядка.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8354253"/>
            <a:ext cx="32196505" cy="185902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справку-расчет размера субсидии по форме согласно приложению № 2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информацию о наличии маточного товарного поголовья крупного рогатого скота специализированных мясных пород по состоянию на 1 января года подачи документов для предоставления субсидии по форме согласно приложению № 3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копию внутрихозяйственного отчета о движении скота и птицы на ферме (по типовой межотраслевой форме № СП-51, утвержденной Постановлением Госкомстата России от 29.09.1997 № 68) по состоянию на 1 января текущего года;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отчетность о финансово-экономическом состоянии получателей субсидий за год, предшествующий году получения субсидий,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году), в случае отсутствия отчетности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отбора.</a:t>
            </a:r>
          </a:p>
          <a:p>
            <a:pPr algn="ctr"/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приобретения товарного поголовья крупного рогатого скота специализированных мясных пород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нетелей) в году, предшествующем году предоставления субсидии, необходимо представить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копии договоров (контрактов) на приобретение товарного поголовья крупного рогатого скота специализированных мясных пород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нетелей);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копии товарных накладных или товарно-транспортных накладных или универсальных передаточных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копии платежных документов, подтверждающих оплату приобретенного поголовья в году, предшествующем году подачи документов на предоставление субсидии (в случае, если в платежном документе в поле «назначение платежа» имеется ссылка на счет, дополнительно предоставляется копия счета);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копии актов приема-передачи товарного поголовья крупного рогатого скота специализированных мясных пород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нетелей) с указанием веса и инвентарного номера каждой головы;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копии ветеринарных свидетельств, выданных на приобретенное поголовье;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копию внутрихозяйственного отчета о движении скота и птицы на ферме по типовой межотраслевой форме № СП-51, утвержденной Постановлением Госкомстата России от 29.09.1997 № 68, по состоянию на месяц, в котором приобреталось товарное поголовье крупного рогатого скота специализированных мясных пород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нетелей).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случае,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2560320"/>
            <a:ext cx="32196504" cy="57306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оказание поддержки в рамках государственной программы Воронежской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«Развитие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хозяйства, производства пищевых продуктов и инфраструктуры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агропродовольственного рынка»,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утвержденной постановлением правительства Воронежской области от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13.12.2013 № 1088 «Об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государственной программы Воронежской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«Развитие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хозяйства, производства пищевых продуктов и инфраструктуры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агропродовольственного рынка»,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возмещение части понесенных затрат (без учета налога на добавленную стоимость), связанных с содержанием 1 головы маточного товарного поголовья крупного рогатого скота специализированных мясных пород, находящегося в хозяйстве на 1 января текущего года, за исключением племенных животных.</a:t>
            </a:r>
          </a:p>
          <a:p>
            <a:pPr indent="457200"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затрат осуществляется исходя из суммы расходов на приобретение товаров (работ, услуг), включая сумму налога на добавленную стоимость.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1720</Words>
  <Application>Microsoft Office PowerPoint</Application>
  <PresentationFormat>Произвольный</PresentationFormat>
  <Paragraphs>96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Копылова Татьяна Юрьевна</cp:lastModifiedBy>
  <cp:revision>63</cp:revision>
  <cp:lastPrinted>2021-08-11T09:50:44Z</cp:lastPrinted>
  <dcterms:created xsi:type="dcterms:W3CDTF">2021-08-10T14:20:26Z</dcterms:created>
  <dcterms:modified xsi:type="dcterms:W3CDTF">2021-09-28T08:28:30Z</dcterms:modified>
</cp:coreProperties>
</file>