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1" d="100"/>
          <a:sy n="41" d="100"/>
        </p:scale>
        <p:origin x="168" y="-3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28.12.2019 № 1311 «Об утверждении Порядка предоставления субсидии из областного бюджета сельскохозяйственным товаропроизводителям, за исключением граждан, ведущих личное подсобное хозяйство, и сельскохозяйственных кредитных потребительских кооперативов, а также организациям и индивидуальным предпринимателям, осуществляющим производство, первичную и (или) последующую (промышленную) переработку сельскохозяйственной продукции, на возмещение части затрат по обеспечению прироста молока собственного производства в рамках приоритетной подотрасли агропромышленного комплекса»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сельскохозяйственные товаропроизводители, за исключением граждан, ведущих личное подсобное хозяйство, и сельскохозяйственных кредитных потребительских кооперативов, а также организации и индивидуальные предприниматели, осуществляющие производство, первичную и (или) последующую (промышленную) переработку сельскохозяйственной продукции (далее - сельскохозяйственные товаропроизводители, получатели субсидий, участники отбора), поставленные на учет в налоговых органах Воронежской области, осуществляющие деятельность на территории Воронежской области и соответствующие на дату подачи заявки на участие в отборе требованиям, установленным пунктом 4 Порядка 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33257" y="5459415"/>
            <a:ext cx="26484942" cy="1947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8031975"/>
            <a:ext cx="26484943" cy="50863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13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документы через многофункциональный центр предоставления государственных и муниципальных услуг.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3617592"/>
            <a:ext cx="14238514" cy="160049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5717396"/>
            <a:ext cx="14238514" cy="24384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не превышающий 10 рабочих дней после окончания срока приема документов)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740634" y="18404780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в пункте 4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B55505-E27A-4E34-A494-262DDEF2B122}"/>
              </a:ext>
            </a:extLst>
          </p:cNvPr>
          <p:cNvSpPr/>
          <p:nvPr/>
        </p:nvSpPr>
        <p:spPr>
          <a:xfrm>
            <a:off x="5786354" y="21683262"/>
            <a:ext cx="8981698" cy="23108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Запрос Департаментом документов, которые  находятся в распоряжении иных государственных органов,  в соответствии с пунктами 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20 рабочих дней с даты окончания срока приема заявок)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13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22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предоставление субсидии.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19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30 рабочих дней с даты окончания приема заявок)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значений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февраля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 flipH="1">
            <a:off x="18173563" y="7532663"/>
            <a:ext cx="45719" cy="3221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52869" y="13118279"/>
            <a:ext cx="120694" cy="450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98588" y="15218086"/>
            <a:ext cx="45719" cy="414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: вниз 26">
            <a:extLst>
              <a:ext uri="{FF2B5EF4-FFF2-40B4-BE49-F238E27FC236}">
                <a16:creationId xmlns:a16="http://schemas.microsoft.com/office/drawing/2014/main" id="{B2765DE1-5CCD-4910-8476-EB6E2FF537CC}"/>
              </a:ext>
            </a:extLst>
          </p:cNvPr>
          <p:cNvSpPr/>
          <p:nvPr/>
        </p:nvSpPr>
        <p:spPr>
          <a:xfrm>
            <a:off x="10172700" y="20945710"/>
            <a:ext cx="45719" cy="691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3994071"/>
            <a:ext cx="45719" cy="9242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195559" y="16702770"/>
            <a:ext cx="45719" cy="18786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2059382"/>
            <a:ext cx="32196504" cy="14415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которым должен соответствовать участник отбора на дату подачи заявки на участие в отборе: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затраты в предыдущем году на собственное производство молока;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участник отбора достиг уровня молочной продуктивности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ниже уровня, установленного Департаментом, для соответствующей категории хозяйств в Воронежской области;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участник отбора не получает средства из бюджета Воронежской области на основании иных нормативных правовых актов Воронежской области на цели, установленные пунктом 2 Порядка.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8862216"/>
            <a:ext cx="32196505" cy="101990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расчет размера субсидии по форме согласно приложению № 2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сведения о молочной продуктивности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год, предшествующий году подачи документов, по форме согласно приложению № 3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сведения о производстве молока за год, предшествующий году подачи документов, по форме согласно приложению № 4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к Порядку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отчет о финансово-экономическом состоянии получателя субсидии за год, предшествующий году получения субсидии, по форме, утвержденной Департаментом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 исключением крестьянских (фермерских) хозяйств, поставленных на учет в налоговых органах и начавших свою производственную деятельность в отчетному финансовому году) (в случае отсутствия указанного отчета в Департаменте).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1386348"/>
            <a:ext cx="32196504" cy="83770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поддержка прироста молока собственного производства путем возмещения части затрат (без учета налога на добавленную стоимость) сельскохозяйственным товаропроизводителям, за исключением граждан, ведущих личное подсобное хозяйство, и сельскохозяйственных кредитных потребительских кооперативов, а также организациям и индивидуальным предпринимателям, осуществляющим производство, первичную и (или) последующую (промышленную) переработку сельскохозяйственной продукции в рамках приоритетной подотрасли агропромышленного комплекса, при реализации мероприятия 13.5.7 «Предоставление субсидий сельскохозяйственным товаропроизводителям, за исключением граждан, ведущих личное подсобное хозяйство, и сельскохозяйственных кредитных потребительских кооперативов, а также организациям и индивидуальным предпринимателям, осуществляющим производство, первичную и (или) последующую (промышленную) переработку сельскохозяйственной продукции, на возмещение части затрат по обеспечению прироста молока собственного производства в рамках приоритетной подотрасли агропромышленного комплекса» основного мероприятия 13.5 «Стимулирование развития приоритетных подотраслей агропромышленного комплекса и развития малых форм хозяйствования» подпрограммы 13 «Развитие отраслей агропромышленного комплекса» государственной программы Воронежской области «Развитие сельского хозяйства, производства пищевых продуктов и инфраструктуры агропродовольственного рынка», утвержденной постановлением правительства Воронежской области от 13.12.2013 № 1088 «Об утверждении государственной программы Воронежской области «Развитие сельского хозяйства, производства пищевых продуктов и инфраструктуры агропродовольственного рынка».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получателей субсидии, использующих право на освобождение от исполнения обязанностей налогоплательщика, связанных с исчислением и уплатой налога на добавленную стоимость, возмещение части затрат осуществляется исходя из суммы расходов на приобретение товаров (работ, услуг), включая сумму налога на добавленную стоимость.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602</TotalTime>
  <Words>1646</Words>
  <Application>Microsoft Office PowerPoint</Application>
  <PresentationFormat>Произвольный</PresentationFormat>
  <Paragraphs>86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Копылова Татьяна Юрьевна</cp:lastModifiedBy>
  <cp:revision>67</cp:revision>
  <cp:lastPrinted>2021-08-11T09:50:44Z</cp:lastPrinted>
  <dcterms:created xsi:type="dcterms:W3CDTF">2021-08-10T14:20:26Z</dcterms:created>
  <dcterms:modified xsi:type="dcterms:W3CDTF">2021-09-29T12:03:59Z</dcterms:modified>
</cp:coreProperties>
</file>