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</p:sldIdLst>
  <p:sldSz cx="36180713" cy="51120675"/>
  <p:notesSz cx="6669088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941" autoAdjust="0"/>
    <p:restoredTop sz="94660"/>
  </p:normalViewPr>
  <p:slideViewPr>
    <p:cSldViewPr snapToGrid="0">
      <p:cViewPr>
        <p:scale>
          <a:sx n="33" d="100"/>
          <a:sy n="33" d="100"/>
        </p:scale>
        <p:origin x="1554" y="-6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13554" y="8366281"/>
            <a:ext cx="30753606" cy="17797568"/>
          </a:xfrm>
        </p:spPr>
        <p:txBody>
          <a:bodyPr anchor="b"/>
          <a:lstStyle>
            <a:lvl1pPr algn="ctr">
              <a:defRPr sz="23741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22589" y="26850192"/>
            <a:ext cx="27135535" cy="12342326"/>
          </a:xfrm>
        </p:spPr>
        <p:txBody>
          <a:bodyPr/>
          <a:lstStyle>
            <a:lvl1pPr marL="0" indent="0" algn="ctr">
              <a:buNone/>
              <a:defRPr sz="9496"/>
            </a:lvl1pPr>
            <a:lvl2pPr marL="1809049" indent="0" algn="ctr">
              <a:buNone/>
              <a:defRPr sz="7914"/>
            </a:lvl2pPr>
            <a:lvl3pPr marL="3618098" indent="0" algn="ctr">
              <a:buNone/>
              <a:defRPr sz="7122"/>
            </a:lvl3pPr>
            <a:lvl4pPr marL="5427147" indent="0" algn="ctr">
              <a:buNone/>
              <a:defRPr sz="6331"/>
            </a:lvl4pPr>
            <a:lvl5pPr marL="7236196" indent="0" algn="ctr">
              <a:buNone/>
              <a:defRPr sz="6331"/>
            </a:lvl5pPr>
            <a:lvl6pPr marL="9045245" indent="0" algn="ctr">
              <a:buNone/>
              <a:defRPr sz="6331"/>
            </a:lvl6pPr>
            <a:lvl7pPr marL="10854294" indent="0" algn="ctr">
              <a:buNone/>
              <a:defRPr sz="6331"/>
            </a:lvl7pPr>
            <a:lvl8pPr marL="12663343" indent="0" algn="ctr">
              <a:buNone/>
              <a:defRPr sz="6331"/>
            </a:lvl8pPr>
            <a:lvl9pPr marL="14472392" indent="0" algn="ctr">
              <a:buNone/>
              <a:defRPr sz="6331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CCDC3-4D5A-4B21-B666-09C2D118AAEC}" type="datetimeFigureOut">
              <a:rPr lang="ru-RU" smtClean="0"/>
              <a:t>29.09.2021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2354F-53E0-4A11-A0D0-AF61E2E12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72373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CCDC3-4D5A-4B21-B666-09C2D118AAEC}" type="datetimeFigureOut">
              <a:rPr lang="ru-RU" smtClean="0"/>
              <a:t>29.09.2021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2354F-53E0-4A11-A0D0-AF61E2E12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04731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5891825" y="2721703"/>
            <a:ext cx="7801466" cy="43322409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487426" y="2721703"/>
            <a:ext cx="22952140" cy="4332240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CCDC3-4D5A-4B21-B666-09C2D118AAEC}" type="datetimeFigureOut">
              <a:rPr lang="ru-RU" smtClean="0"/>
              <a:t>29.09.2021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2354F-53E0-4A11-A0D0-AF61E2E12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96846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CCDC3-4D5A-4B21-B666-09C2D118AAEC}" type="datetimeFigureOut">
              <a:rPr lang="ru-RU" smtClean="0"/>
              <a:t>29.09.2021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2354F-53E0-4A11-A0D0-AF61E2E12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18109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68582" y="12744683"/>
            <a:ext cx="31205865" cy="21264777"/>
          </a:xfrm>
        </p:spPr>
        <p:txBody>
          <a:bodyPr anchor="b"/>
          <a:lstStyle>
            <a:lvl1pPr>
              <a:defRPr sz="23741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68582" y="34210633"/>
            <a:ext cx="31205865" cy="11182644"/>
          </a:xfrm>
        </p:spPr>
        <p:txBody>
          <a:bodyPr/>
          <a:lstStyle>
            <a:lvl1pPr marL="0" indent="0">
              <a:buNone/>
              <a:defRPr sz="9496">
                <a:solidFill>
                  <a:schemeClr val="tx1"/>
                </a:solidFill>
              </a:defRPr>
            </a:lvl1pPr>
            <a:lvl2pPr marL="1809049" indent="0">
              <a:buNone/>
              <a:defRPr sz="7914">
                <a:solidFill>
                  <a:schemeClr val="tx1">
                    <a:tint val="75000"/>
                  </a:schemeClr>
                </a:solidFill>
              </a:defRPr>
            </a:lvl2pPr>
            <a:lvl3pPr marL="3618098" indent="0">
              <a:buNone/>
              <a:defRPr sz="7122">
                <a:solidFill>
                  <a:schemeClr val="tx1">
                    <a:tint val="75000"/>
                  </a:schemeClr>
                </a:solidFill>
              </a:defRPr>
            </a:lvl3pPr>
            <a:lvl4pPr marL="5427147" indent="0">
              <a:buNone/>
              <a:defRPr sz="6331">
                <a:solidFill>
                  <a:schemeClr val="tx1">
                    <a:tint val="75000"/>
                  </a:schemeClr>
                </a:solidFill>
              </a:defRPr>
            </a:lvl4pPr>
            <a:lvl5pPr marL="7236196" indent="0">
              <a:buNone/>
              <a:defRPr sz="6331">
                <a:solidFill>
                  <a:schemeClr val="tx1">
                    <a:tint val="75000"/>
                  </a:schemeClr>
                </a:solidFill>
              </a:defRPr>
            </a:lvl5pPr>
            <a:lvl6pPr marL="9045245" indent="0">
              <a:buNone/>
              <a:defRPr sz="6331">
                <a:solidFill>
                  <a:schemeClr val="tx1">
                    <a:tint val="75000"/>
                  </a:schemeClr>
                </a:solidFill>
              </a:defRPr>
            </a:lvl6pPr>
            <a:lvl7pPr marL="10854294" indent="0">
              <a:buNone/>
              <a:defRPr sz="6331">
                <a:solidFill>
                  <a:schemeClr val="tx1">
                    <a:tint val="75000"/>
                  </a:schemeClr>
                </a:solidFill>
              </a:defRPr>
            </a:lvl7pPr>
            <a:lvl8pPr marL="12663343" indent="0">
              <a:buNone/>
              <a:defRPr sz="6331">
                <a:solidFill>
                  <a:schemeClr val="tx1">
                    <a:tint val="75000"/>
                  </a:schemeClr>
                </a:solidFill>
              </a:defRPr>
            </a:lvl8pPr>
            <a:lvl9pPr marL="14472392" indent="0">
              <a:buNone/>
              <a:defRPr sz="633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CCDC3-4D5A-4B21-B666-09C2D118AAEC}" type="datetimeFigureOut">
              <a:rPr lang="ru-RU" smtClean="0"/>
              <a:t>29.09.2021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2354F-53E0-4A11-A0D0-AF61E2E12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61604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487424" y="13608513"/>
            <a:ext cx="15376803" cy="3243559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8316486" y="13608513"/>
            <a:ext cx="15376803" cy="3243559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CCDC3-4D5A-4B21-B666-09C2D118AAEC}" type="datetimeFigureOut">
              <a:rPr lang="ru-RU" smtClean="0"/>
              <a:t>29.09.2021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2354F-53E0-4A11-A0D0-AF61E2E12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410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92137" y="2721714"/>
            <a:ext cx="31205865" cy="9880968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92141" y="12531669"/>
            <a:ext cx="15306135" cy="6141577"/>
          </a:xfrm>
        </p:spPr>
        <p:txBody>
          <a:bodyPr anchor="b"/>
          <a:lstStyle>
            <a:lvl1pPr marL="0" indent="0">
              <a:buNone/>
              <a:defRPr sz="9496" b="1"/>
            </a:lvl1pPr>
            <a:lvl2pPr marL="1809049" indent="0">
              <a:buNone/>
              <a:defRPr sz="7914" b="1"/>
            </a:lvl2pPr>
            <a:lvl3pPr marL="3618098" indent="0">
              <a:buNone/>
              <a:defRPr sz="7122" b="1"/>
            </a:lvl3pPr>
            <a:lvl4pPr marL="5427147" indent="0">
              <a:buNone/>
              <a:defRPr sz="6331" b="1"/>
            </a:lvl4pPr>
            <a:lvl5pPr marL="7236196" indent="0">
              <a:buNone/>
              <a:defRPr sz="6331" b="1"/>
            </a:lvl5pPr>
            <a:lvl6pPr marL="9045245" indent="0">
              <a:buNone/>
              <a:defRPr sz="6331" b="1"/>
            </a:lvl6pPr>
            <a:lvl7pPr marL="10854294" indent="0">
              <a:buNone/>
              <a:defRPr sz="6331" b="1"/>
            </a:lvl7pPr>
            <a:lvl8pPr marL="12663343" indent="0">
              <a:buNone/>
              <a:defRPr sz="6331" b="1"/>
            </a:lvl8pPr>
            <a:lvl9pPr marL="14472392" indent="0">
              <a:buNone/>
              <a:defRPr sz="6331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492141" y="18673247"/>
            <a:ext cx="15306135" cy="2746553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8316488" y="12531669"/>
            <a:ext cx="15381516" cy="6141577"/>
          </a:xfrm>
        </p:spPr>
        <p:txBody>
          <a:bodyPr anchor="b"/>
          <a:lstStyle>
            <a:lvl1pPr marL="0" indent="0">
              <a:buNone/>
              <a:defRPr sz="9496" b="1"/>
            </a:lvl1pPr>
            <a:lvl2pPr marL="1809049" indent="0">
              <a:buNone/>
              <a:defRPr sz="7914" b="1"/>
            </a:lvl2pPr>
            <a:lvl3pPr marL="3618098" indent="0">
              <a:buNone/>
              <a:defRPr sz="7122" b="1"/>
            </a:lvl3pPr>
            <a:lvl4pPr marL="5427147" indent="0">
              <a:buNone/>
              <a:defRPr sz="6331" b="1"/>
            </a:lvl4pPr>
            <a:lvl5pPr marL="7236196" indent="0">
              <a:buNone/>
              <a:defRPr sz="6331" b="1"/>
            </a:lvl5pPr>
            <a:lvl6pPr marL="9045245" indent="0">
              <a:buNone/>
              <a:defRPr sz="6331" b="1"/>
            </a:lvl6pPr>
            <a:lvl7pPr marL="10854294" indent="0">
              <a:buNone/>
              <a:defRPr sz="6331" b="1"/>
            </a:lvl7pPr>
            <a:lvl8pPr marL="12663343" indent="0">
              <a:buNone/>
              <a:defRPr sz="6331" b="1"/>
            </a:lvl8pPr>
            <a:lvl9pPr marL="14472392" indent="0">
              <a:buNone/>
              <a:defRPr sz="6331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8316488" y="18673247"/>
            <a:ext cx="15381516" cy="2746553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CCDC3-4D5A-4B21-B666-09C2D118AAEC}" type="datetimeFigureOut">
              <a:rPr lang="ru-RU" smtClean="0"/>
              <a:t>29.09.2021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2354F-53E0-4A11-A0D0-AF61E2E12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43844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CCDC3-4D5A-4B21-B666-09C2D118AAEC}" type="datetimeFigureOut">
              <a:rPr lang="ru-RU" smtClean="0"/>
              <a:t>29.09.2021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2354F-53E0-4A11-A0D0-AF61E2E12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68677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CCDC3-4D5A-4B21-B666-09C2D118AAEC}" type="datetimeFigureOut">
              <a:rPr lang="ru-RU" smtClean="0"/>
              <a:t>29.09.2021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2354F-53E0-4A11-A0D0-AF61E2E12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32949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92136" y="3408045"/>
            <a:ext cx="11669222" cy="11928158"/>
          </a:xfrm>
        </p:spPr>
        <p:txBody>
          <a:bodyPr anchor="b"/>
          <a:lstStyle>
            <a:lvl1pPr>
              <a:defRPr sz="12662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381516" y="7360442"/>
            <a:ext cx="18316486" cy="36328813"/>
          </a:xfrm>
        </p:spPr>
        <p:txBody>
          <a:bodyPr/>
          <a:lstStyle>
            <a:lvl1pPr>
              <a:defRPr sz="12662"/>
            </a:lvl1pPr>
            <a:lvl2pPr>
              <a:defRPr sz="11079"/>
            </a:lvl2pPr>
            <a:lvl3pPr>
              <a:defRPr sz="9496"/>
            </a:lvl3pPr>
            <a:lvl4pPr>
              <a:defRPr sz="7914"/>
            </a:lvl4pPr>
            <a:lvl5pPr>
              <a:defRPr sz="7914"/>
            </a:lvl5pPr>
            <a:lvl6pPr>
              <a:defRPr sz="7914"/>
            </a:lvl6pPr>
            <a:lvl7pPr>
              <a:defRPr sz="7914"/>
            </a:lvl7pPr>
            <a:lvl8pPr>
              <a:defRPr sz="7914"/>
            </a:lvl8pPr>
            <a:lvl9pPr>
              <a:defRPr sz="7914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492136" y="15336203"/>
            <a:ext cx="11669222" cy="28412212"/>
          </a:xfrm>
        </p:spPr>
        <p:txBody>
          <a:bodyPr/>
          <a:lstStyle>
            <a:lvl1pPr marL="0" indent="0">
              <a:buNone/>
              <a:defRPr sz="6331"/>
            </a:lvl1pPr>
            <a:lvl2pPr marL="1809049" indent="0">
              <a:buNone/>
              <a:defRPr sz="5540"/>
            </a:lvl2pPr>
            <a:lvl3pPr marL="3618098" indent="0">
              <a:buNone/>
              <a:defRPr sz="4748"/>
            </a:lvl3pPr>
            <a:lvl4pPr marL="5427147" indent="0">
              <a:buNone/>
              <a:defRPr sz="3957"/>
            </a:lvl4pPr>
            <a:lvl5pPr marL="7236196" indent="0">
              <a:buNone/>
              <a:defRPr sz="3957"/>
            </a:lvl5pPr>
            <a:lvl6pPr marL="9045245" indent="0">
              <a:buNone/>
              <a:defRPr sz="3957"/>
            </a:lvl6pPr>
            <a:lvl7pPr marL="10854294" indent="0">
              <a:buNone/>
              <a:defRPr sz="3957"/>
            </a:lvl7pPr>
            <a:lvl8pPr marL="12663343" indent="0">
              <a:buNone/>
              <a:defRPr sz="3957"/>
            </a:lvl8pPr>
            <a:lvl9pPr marL="14472392" indent="0">
              <a:buNone/>
              <a:defRPr sz="3957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CCDC3-4D5A-4B21-B666-09C2D118AAEC}" type="datetimeFigureOut">
              <a:rPr lang="ru-RU" smtClean="0"/>
              <a:t>29.09.2021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2354F-53E0-4A11-A0D0-AF61E2E12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76198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92136" y="3408045"/>
            <a:ext cx="11669222" cy="11928158"/>
          </a:xfrm>
        </p:spPr>
        <p:txBody>
          <a:bodyPr anchor="b"/>
          <a:lstStyle>
            <a:lvl1pPr>
              <a:defRPr sz="12662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381516" y="7360442"/>
            <a:ext cx="18316486" cy="36328813"/>
          </a:xfrm>
        </p:spPr>
        <p:txBody>
          <a:bodyPr anchor="t"/>
          <a:lstStyle>
            <a:lvl1pPr marL="0" indent="0">
              <a:buNone/>
              <a:defRPr sz="12662"/>
            </a:lvl1pPr>
            <a:lvl2pPr marL="1809049" indent="0">
              <a:buNone/>
              <a:defRPr sz="11079"/>
            </a:lvl2pPr>
            <a:lvl3pPr marL="3618098" indent="0">
              <a:buNone/>
              <a:defRPr sz="9496"/>
            </a:lvl3pPr>
            <a:lvl4pPr marL="5427147" indent="0">
              <a:buNone/>
              <a:defRPr sz="7914"/>
            </a:lvl4pPr>
            <a:lvl5pPr marL="7236196" indent="0">
              <a:buNone/>
              <a:defRPr sz="7914"/>
            </a:lvl5pPr>
            <a:lvl6pPr marL="9045245" indent="0">
              <a:buNone/>
              <a:defRPr sz="7914"/>
            </a:lvl6pPr>
            <a:lvl7pPr marL="10854294" indent="0">
              <a:buNone/>
              <a:defRPr sz="7914"/>
            </a:lvl7pPr>
            <a:lvl8pPr marL="12663343" indent="0">
              <a:buNone/>
              <a:defRPr sz="7914"/>
            </a:lvl8pPr>
            <a:lvl9pPr marL="14472392" indent="0">
              <a:buNone/>
              <a:defRPr sz="7914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492136" y="15336203"/>
            <a:ext cx="11669222" cy="28412212"/>
          </a:xfrm>
        </p:spPr>
        <p:txBody>
          <a:bodyPr/>
          <a:lstStyle>
            <a:lvl1pPr marL="0" indent="0">
              <a:buNone/>
              <a:defRPr sz="6331"/>
            </a:lvl1pPr>
            <a:lvl2pPr marL="1809049" indent="0">
              <a:buNone/>
              <a:defRPr sz="5540"/>
            </a:lvl2pPr>
            <a:lvl3pPr marL="3618098" indent="0">
              <a:buNone/>
              <a:defRPr sz="4748"/>
            </a:lvl3pPr>
            <a:lvl4pPr marL="5427147" indent="0">
              <a:buNone/>
              <a:defRPr sz="3957"/>
            </a:lvl4pPr>
            <a:lvl5pPr marL="7236196" indent="0">
              <a:buNone/>
              <a:defRPr sz="3957"/>
            </a:lvl5pPr>
            <a:lvl6pPr marL="9045245" indent="0">
              <a:buNone/>
              <a:defRPr sz="3957"/>
            </a:lvl6pPr>
            <a:lvl7pPr marL="10854294" indent="0">
              <a:buNone/>
              <a:defRPr sz="3957"/>
            </a:lvl7pPr>
            <a:lvl8pPr marL="12663343" indent="0">
              <a:buNone/>
              <a:defRPr sz="3957"/>
            </a:lvl8pPr>
            <a:lvl9pPr marL="14472392" indent="0">
              <a:buNone/>
              <a:defRPr sz="3957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CCDC3-4D5A-4B21-B666-09C2D118AAEC}" type="datetimeFigureOut">
              <a:rPr lang="ru-RU" smtClean="0"/>
              <a:t>29.09.2021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2354F-53E0-4A11-A0D0-AF61E2E12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46387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487424" y="2721714"/>
            <a:ext cx="31205865" cy="98809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87424" y="13608513"/>
            <a:ext cx="31205865" cy="324355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487424" y="47381303"/>
            <a:ext cx="8140660" cy="27217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74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ACCDC3-4D5A-4B21-B666-09C2D118AAEC}" type="datetimeFigureOut">
              <a:rPr lang="ru-RU" smtClean="0"/>
              <a:t>29.09.2021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984861" y="47381303"/>
            <a:ext cx="12210991" cy="27217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74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5552629" y="47381303"/>
            <a:ext cx="8140660" cy="27217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74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92354F-53E0-4A11-A0D0-AF61E2E12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24540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3618098" rtl="0" eaLnBrk="1" latinLnBrk="0" hangingPunct="1">
        <a:lnSpc>
          <a:spcPct val="90000"/>
        </a:lnSpc>
        <a:spcBef>
          <a:spcPct val="0"/>
        </a:spcBef>
        <a:buNone/>
        <a:defRPr sz="1741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04524" indent="-904524" algn="l" defTabSz="3618098" rtl="0" eaLnBrk="1" latinLnBrk="0" hangingPunct="1">
        <a:lnSpc>
          <a:spcPct val="90000"/>
        </a:lnSpc>
        <a:spcBef>
          <a:spcPts val="3957"/>
        </a:spcBef>
        <a:buFont typeface="Arial" panose="020B0604020202020204" pitchFamily="34" charset="0"/>
        <a:buChar char="•"/>
        <a:defRPr sz="11079" kern="1200">
          <a:solidFill>
            <a:schemeClr val="tx1"/>
          </a:solidFill>
          <a:latin typeface="+mn-lt"/>
          <a:ea typeface="+mn-ea"/>
          <a:cs typeface="+mn-cs"/>
        </a:defRPr>
      </a:lvl1pPr>
      <a:lvl2pPr marL="2713573" indent="-904524" algn="l" defTabSz="3618098" rtl="0" eaLnBrk="1" latinLnBrk="0" hangingPunct="1">
        <a:lnSpc>
          <a:spcPct val="90000"/>
        </a:lnSpc>
        <a:spcBef>
          <a:spcPts val="1978"/>
        </a:spcBef>
        <a:buFont typeface="Arial" panose="020B0604020202020204" pitchFamily="34" charset="0"/>
        <a:buChar char="•"/>
        <a:defRPr sz="9496" kern="1200">
          <a:solidFill>
            <a:schemeClr val="tx1"/>
          </a:solidFill>
          <a:latin typeface="+mn-lt"/>
          <a:ea typeface="+mn-ea"/>
          <a:cs typeface="+mn-cs"/>
        </a:defRPr>
      </a:lvl2pPr>
      <a:lvl3pPr marL="4522622" indent="-904524" algn="l" defTabSz="3618098" rtl="0" eaLnBrk="1" latinLnBrk="0" hangingPunct="1">
        <a:lnSpc>
          <a:spcPct val="90000"/>
        </a:lnSpc>
        <a:spcBef>
          <a:spcPts val="1978"/>
        </a:spcBef>
        <a:buFont typeface="Arial" panose="020B0604020202020204" pitchFamily="34" charset="0"/>
        <a:buChar char="•"/>
        <a:defRPr sz="7914" kern="1200">
          <a:solidFill>
            <a:schemeClr val="tx1"/>
          </a:solidFill>
          <a:latin typeface="+mn-lt"/>
          <a:ea typeface="+mn-ea"/>
          <a:cs typeface="+mn-cs"/>
        </a:defRPr>
      </a:lvl3pPr>
      <a:lvl4pPr marL="6331671" indent="-904524" algn="l" defTabSz="3618098" rtl="0" eaLnBrk="1" latinLnBrk="0" hangingPunct="1">
        <a:lnSpc>
          <a:spcPct val="90000"/>
        </a:lnSpc>
        <a:spcBef>
          <a:spcPts val="1978"/>
        </a:spcBef>
        <a:buFont typeface="Arial" panose="020B0604020202020204" pitchFamily="34" charset="0"/>
        <a:buChar char="•"/>
        <a:defRPr sz="7122" kern="1200">
          <a:solidFill>
            <a:schemeClr val="tx1"/>
          </a:solidFill>
          <a:latin typeface="+mn-lt"/>
          <a:ea typeface="+mn-ea"/>
          <a:cs typeface="+mn-cs"/>
        </a:defRPr>
      </a:lvl4pPr>
      <a:lvl5pPr marL="8140720" indent="-904524" algn="l" defTabSz="3618098" rtl="0" eaLnBrk="1" latinLnBrk="0" hangingPunct="1">
        <a:lnSpc>
          <a:spcPct val="90000"/>
        </a:lnSpc>
        <a:spcBef>
          <a:spcPts val="1978"/>
        </a:spcBef>
        <a:buFont typeface="Arial" panose="020B0604020202020204" pitchFamily="34" charset="0"/>
        <a:buChar char="•"/>
        <a:defRPr sz="7122" kern="1200">
          <a:solidFill>
            <a:schemeClr val="tx1"/>
          </a:solidFill>
          <a:latin typeface="+mn-lt"/>
          <a:ea typeface="+mn-ea"/>
          <a:cs typeface="+mn-cs"/>
        </a:defRPr>
      </a:lvl5pPr>
      <a:lvl6pPr marL="9949769" indent="-904524" algn="l" defTabSz="3618098" rtl="0" eaLnBrk="1" latinLnBrk="0" hangingPunct="1">
        <a:lnSpc>
          <a:spcPct val="90000"/>
        </a:lnSpc>
        <a:spcBef>
          <a:spcPts val="1978"/>
        </a:spcBef>
        <a:buFont typeface="Arial" panose="020B0604020202020204" pitchFamily="34" charset="0"/>
        <a:buChar char="•"/>
        <a:defRPr sz="7122" kern="1200">
          <a:solidFill>
            <a:schemeClr val="tx1"/>
          </a:solidFill>
          <a:latin typeface="+mn-lt"/>
          <a:ea typeface="+mn-ea"/>
          <a:cs typeface="+mn-cs"/>
        </a:defRPr>
      </a:lvl6pPr>
      <a:lvl7pPr marL="11758818" indent="-904524" algn="l" defTabSz="3618098" rtl="0" eaLnBrk="1" latinLnBrk="0" hangingPunct="1">
        <a:lnSpc>
          <a:spcPct val="90000"/>
        </a:lnSpc>
        <a:spcBef>
          <a:spcPts val="1978"/>
        </a:spcBef>
        <a:buFont typeface="Arial" panose="020B0604020202020204" pitchFamily="34" charset="0"/>
        <a:buChar char="•"/>
        <a:defRPr sz="7122" kern="1200">
          <a:solidFill>
            <a:schemeClr val="tx1"/>
          </a:solidFill>
          <a:latin typeface="+mn-lt"/>
          <a:ea typeface="+mn-ea"/>
          <a:cs typeface="+mn-cs"/>
        </a:defRPr>
      </a:lvl7pPr>
      <a:lvl8pPr marL="13567867" indent="-904524" algn="l" defTabSz="3618098" rtl="0" eaLnBrk="1" latinLnBrk="0" hangingPunct="1">
        <a:lnSpc>
          <a:spcPct val="90000"/>
        </a:lnSpc>
        <a:spcBef>
          <a:spcPts val="1978"/>
        </a:spcBef>
        <a:buFont typeface="Arial" panose="020B0604020202020204" pitchFamily="34" charset="0"/>
        <a:buChar char="•"/>
        <a:defRPr sz="7122" kern="1200">
          <a:solidFill>
            <a:schemeClr val="tx1"/>
          </a:solidFill>
          <a:latin typeface="+mn-lt"/>
          <a:ea typeface="+mn-ea"/>
          <a:cs typeface="+mn-cs"/>
        </a:defRPr>
      </a:lvl8pPr>
      <a:lvl9pPr marL="15376916" indent="-904524" algn="l" defTabSz="3618098" rtl="0" eaLnBrk="1" latinLnBrk="0" hangingPunct="1">
        <a:lnSpc>
          <a:spcPct val="90000"/>
        </a:lnSpc>
        <a:spcBef>
          <a:spcPts val="1978"/>
        </a:spcBef>
        <a:buFont typeface="Arial" panose="020B0604020202020204" pitchFamily="34" charset="0"/>
        <a:buChar char="•"/>
        <a:defRPr sz="712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618098" rtl="0" eaLnBrk="1" latinLnBrk="0" hangingPunct="1">
        <a:defRPr sz="7122" kern="1200">
          <a:solidFill>
            <a:schemeClr val="tx1"/>
          </a:solidFill>
          <a:latin typeface="+mn-lt"/>
          <a:ea typeface="+mn-ea"/>
          <a:cs typeface="+mn-cs"/>
        </a:defRPr>
      </a:lvl1pPr>
      <a:lvl2pPr marL="1809049" algn="l" defTabSz="3618098" rtl="0" eaLnBrk="1" latinLnBrk="0" hangingPunct="1">
        <a:defRPr sz="7122" kern="1200">
          <a:solidFill>
            <a:schemeClr val="tx1"/>
          </a:solidFill>
          <a:latin typeface="+mn-lt"/>
          <a:ea typeface="+mn-ea"/>
          <a:cs typeface="+mn-cs"/>
        </a:defRPr>
      </a:lvl2pPr>
      <a:lvl3pPr marL="3618098" algn="l" defTabSz="3618098" rtl="0" eaLnBrk="1" latinLnBrk="0" hangingPunct="1">
        <a:defRPr sz="7122" kern="1200">
          <a:solidFill>
            <a:schemeClr val="tx1"/>
          </a:solidFill>
          <a:latin typeface="+mn-lt"/>
          <a:ea typeface="+mn-ea"/>
          <a:cs typeface="+mn-cs"/>
        </a:defRPr>
      </a:lvl3pPr>
      <a:lvl4pPr marL="5427147" algn="l" defTabSz="3618098" rtl="0" eaLnBrk="1" latinLnBrk="0" hangingPunct="1">
        <a:defRPr sz="7122" kern="1200">
          <a:solidFill>
            <a:schemeClr val="tx1"/>
          </a:solidFill>
          <a:latin typeface="+mn-lt"/>
          <a:ea typeface="+mn-ea"/>
          <a:cs typeface="+mn-cs"/>
        </a:defRPr>
      </a:lvl4pPr>
      <a:lvl5pPr marL="7236196" algn="l" defTabSz="3618098" rtl="0" eaLnBrk="1" latinLnBrk="0" hangingPunct="1">
        <a:defRPr sz="7122" kern="1200">
          <a:solidFill>
            <a:schemeClr val="tx1"/>
          </a:solidFill>
          <a:latin typeface="+mn-lt"/>
          <a:ea typeface="+mn-ea"/>
          <a:cs typeface="+mn-cs"/>
        </a:defRPr>
      </a:lvl5pPr>
      <a:lvl6pPr marL="9045245" algn="l" defTabSz="3618098" rtl="0" eaLnBrk="1" latinLnBrk="0" hangingPunct="1">
        <a:defRPr sz="7122" kern="1200">
          <a:solidFill>
            <a:schemeClr val="tx1"/>
          </a:solidFill>
          <a:latin typeface="+mn-lt"/>
          <a:ea typeface="+mn-ea"/>
          <a:cs typeface="+mn-cs"/>
        </a:defRPr>
      </a:lvl6pPr>
      <a:lvl7pPr marL="10854294" algn="l" defTabSz="3618098" rtl="0" eaLnBrk="1" latinLnBrk="0" hangingPunct="1">
        <a:defRPr sz="7122" kern="1200">
          <a:solidFill>
            <a:schemeClr val="tx1"/>
          </a:solidFill>
          <a:latin typeface="+mn-lt"/>
          <a:ea typeface="+mn-ea"/>
          <a:cs typeface="+mn-cs"/>
        </a:defRPr>
      </a:lvl7pPr>
      <a:lvl8pPr marL="12663343" algn="l" defTabSz="3618098" rtl="0" eaLnBrk="1" latinLnBrk="0" hangingPunct="1">
        <a:defRPr sz="7122" kern="1200">
          <a:solidFill>
            <a:schemeClr val="tx1"/>
          </a:solidFill>
          <a:latin typeface="+mn-lt"/>
          <a:ea typeface="+mn-ea"/>
          <a:cs typeface="+mn-cs"/>
        </a:defRPr>
      </a:lvl8pPr>
      <a:lvl9pPr marL="14472392" algn="l" defTabSz="3618098" rtl="0" eaLnBrk="1" latinLnBrk="0" hangingPunct="1">
        <a:defRPr sz="712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C238E63B-8A78-4834-89E9-8CC515CFC12A}"/>
              </a:ext>
            </a:extLst>
          </p:cNvPr>
          <p:cNvSpPr txBox="1"/>
          <p:nvPr/>
        </p:nvSpPr>
        <p:spPr>
          <a:xfrm>
            <a:off x="881743" y="705852"/>
            <a:ext cx="34755795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Блок-схема предоставления мер государственной поддержки 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соответствии с постановлением правительства Воронежской области от 23.12.2020 № 1123 «Об утверждении Порядка предоставления субсидий из областного бюджета сельскохозяйственным товаропроизводителям и другим организациям агропромышленного комплекса независимо от их организационно-правовой формы (за исключением граждан, ведущих личное подсобное хозяйство) на проектирование и внедрение эколого-ландшафтных систем земледелия»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Право на получение субсидии </a:t>
            </a:r>
            <a:r>
              <a:rPr lang="ru-RU" dirty="0"/>
              <a:t>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имеют индивидуальные предприниматели и другие организации агропромышленного комплекса независимо от их организационно-правовой формы, являющиеся сельскохозяйственными товаропроизводителями (за исключением граждан, ведущих личное подсобное хозяйство), осуществляющие деятельность на территории Воронежской области,, соответствующие требованиям, установленным пунктом 4 Порядка *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5EA1BF4D-8027-418C-957C-253DAE49906F}"/>
              </a:ext>
            </a:extLst>
          </p:cNvPr>
          <p:cNvSpPr/>
          <p:nvPr/>
        </p:nvSpPr>
        <p:spPr>
          <a:xfrm>
            <a:off x="4833257" y="5468134"/>
            <a:ext cx="26484942" cy="172081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Размещение департаментом аграрной политики Воронежской области объявления о проведении отбора на  Едином портале бюджетной системы Российской Федерации в информационно-телекоммуникационной сети «Интернет», а также в информационной системе «Портал Воронежской области в сети Интернет» на странице Департамента</a:t>
            </a: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5A91EA7F-9486-4D7D-A663-27381B9514E2}"/>
              </a:ext>
            </a:extLst>
          </p:cNvPr>
          <p:cNvSpPr/>
          <p:nvPr/>
        </p:nvSpPr>
        <p:spPr>
          <a:xfrm>
            <a:off x="4862514" y="7854768"/>
            <a:ext cx="26484943" cy="4031873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Представление участником отбора в Департамент в срок, установленный Департаментом в объявлении о проведении отбора, заявки на участие в отборе по форме согласно приложению № 1 к Порядку с приложением документов, указанных в пункте 15 Порядка **</a:t>
            </a: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 отбора вправе в любое время отозвать поданную заявку</a:t>
            </a: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" name="Прямоугольник 36">
            <a:extLst>
              <a:ext uri="{FF2B5EF4-FFF2-40B4-BE49-F238E27FC236}">
                <a16:creationId xmlns:a16="http://schemas.microsoft.com/office/drawing/2014/main" id="{5A7CE8C5-C2FC-43A3-AC13-6A3BE2371AD5}"/>
              </a:ext>
            </a:extLst>
          </p:cNvPr>
          <p:cNvSpPr/>
          <p:nvPr/>
        </p:nvSpPr>
        <p:spPr>
          <a:xfrm>
            <a:off x="11266714" y="12824603"/>
            <a:ext cx="14238514" cy="2393483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Регистрация заявки Департаментом</a:t>
            </a:r>
          </a:p>
        </p:txBody>
      </p:sp>
      <p:sp>
        <p:nvSpPr>
          <p:cNvPr id="39" name="Прямоугольник 38">
            <a:extLst>
              <a:ext uri="{FF2B5EF4-FFF2-40B4-BE49-F238E27FC236}">
                <a16:creationId xmlns:a16="http://schemas.microsoft.com/office/drawing/2014/main" id="{6CACBCD1-C53C-45D8-8E96-FF73664A43CD}"/>
              </a:ext>
            </a:extLst>
          </p:cNvPr>
          <p:cNvSpPr/>
          <p:nvPr/>
        </p:nvSpPr>
        <p:spPr>
          <a:xfrm>
            <a:off x="11266714" y="15717396"/>
            <a:ext cx="14238514" cy="243842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 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Принятие Департаментом решения о принятии заявки к рассмотрению либо об отклонении заявки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(в срок, не превышающий 5 рабочих дней с даты регистрации заявки)</a:t>
            </a:r>
          </a:p>
        </p:txBody>
      </p:sp>
      <p:sp>
        <p:nvSpPr>
          <p:cNvPr id="46" name="Прямоугольник 45">
            <a:extLst>
              <a:ext uri="{FF2B5EF4-FFF2-40B4-BE49-F238E27FC236}">
                <a16:creationId xmlns:a16="http://schemas.microsoft.com/office/drawing/2014/main" id="{AE144DF1-5D21-4D94-A4D4-AFA47B16202D}"/>
              </a:ext>
            </a:extLst>
          </p:cNvPr>
          <p:cNvSpPr/>
          <p:nvPr/>
        </p:nvSpPr>
        <p:spPr>
          <a:xfrm>
            <a:off x="5658991" y="20101787"/>
            <a:ext cx="9027417" cy="25146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Принятие заявки к рассмотрению </a:t>
            </a:r>
          </a:p>
        </p:txBody>
      </p:sp>
      <p:sp>
        <p:nvSpPr>
          <p:cNvPr id="47" name="Прямоугольник 46">
            <a:extLst>
              <a:ext uri="{FF2B5EF4-FFF2-40B4-BE49-F238E27FC236}">
                <a16:creationId xmlns:a16="http://schemas.microsoft.com/office/drawing/2014/main" id="{58CD2913-40E4-4780-AA6A-98DBD61F09F6}"/>
              </a:ext>
            </a:extLst>
          </p:cNvPr>
          <p:cNvSpPr/>
          <p:nvPr/>
        </p:nvSpPr>
        <p:spPr>
          <a:xfrm>
            <a:off x="26680886" y="18562863"/>
            <a:ext cx="7903027" cy="951571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Отклонение заявки</a:t>
            </a: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Основаниями для отклонения заявки участника отбора на стадии рассмотрения и оценки заявок являются: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несоответствие участника отбора требованиям, установленным пунктом 4 Порядка;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несоответствие представленных участником отбора заявок и документов требованиям к заявкам участников отбора, установленным в объявлении о проведении отбора;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недостоверность представленной участником отбора информации, в том числе информации о месте нахождения и адресе юридического лица;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подача участником отбора заявки после даты, определенной для подачи заявок</a:t>
            </a:r>
          </a:p>
        </p:txBody>
      </p:sp>
      <p:sp>
        <p:nvSpPr>
          <p:cNvPr id="49" name="Прямоугольник 48">
            <a:extLst>
              <a:ext uri="{FF2B5EF4-FFF2-40B4-BE49-F238E27FC236}">
                <a16:creationId xmlns:a16="http://schemas.microsoft.com/office/drawing/2014/main" id="{89585078-1EC5-4E8A-8B93-B637977EDDE2}"/>
              </a:ext>
            </a:extLst>
          </p:cNvPr>
          <p:cNvSpPr/>
          <p:nvPr/>
        </p:nvSpPr>
        <p:spPr>
          <a:xfrm>
            <a:off x="26680885" y="29079679"/>
            <a:ext cx="7903027" cy="440871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Размещение информации о результатах рассмотрения заявок на Едином портале, а также в информационной системе «Портал Воронежской области в сети Интернет» на странице Департамента 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(в течение 5 дней со дня принятия решения)</a:t>
            </a: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0" name="Прямоугольник 49">
            <a:extLst>
              <a:ext uri="{FF2B5EF4-FFF2-40B4-BE49-F238E27FC236}">
                <a16:creationId xmlns:a16="http://schemas.microsoft.com/office/drawing/2014/main" id="{922587EF-6113-4648-8CC3-44C99236B388}"/>
              </a:ext>
            </a:extLst>
          </p:cNvPr>
          <p:cNvSpPr/>
          <p:nvPr/>
        </p:nvSpPr>
        <p:spPr>
          <a:xfrm>
            <a:off x="26680885" y="34689523"/>
            <a:ext cx="7903027" cy="382088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Уведомление участника отбора о принятом решении  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(в течение 5 дней со дня 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принятия решения)</a:t>
            </a: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0003D915-ADFF-49BD-A6C3-4C493941A875}"/>
              </a:ext>
            </a:extLst>
          </p:cNvPr>
          <p:cNvSpPr/>
          <p:nvPr/>
        </p:nvSpPr>
        <p:spPr>
          <a:xfrm>
            <a:off x="5740634" y="24918285"/>
            <a:ext cx="9027417" cy="2888873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Принятие Департаментом решения о предоставлении субсидии либо об отказе в ее предоставлении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(в срок, не превышающий 10 рабочих дней с даты регистрации заявки)</a:t>
            </a: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E70B27A7-4ACA-47B9-8382-AB8A9E45309D}"/>
              </a:ext>
            </a:extLst>
          </p:cNvPr>
          <p:cNvSpPr/>
          <p:nvPr/>
        </p:nvSpPr>
        <p:spPr>
          <a:xfrm>
            <a:off x="11026383" y="29102006"/>
            <a:ext cx="10074730" cy="1045028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Отказ в предоставлении субсидии</a:t>
            </a: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Основаниями для отказа участнику отбора в предоставлении субсидии являются: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несоответствие представленных участником отбора документов требованиям, определенным в соответствии с пунктом 8 Порядка, или непредставление (представление не в полном объеме) указанных документов;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установление факта недостоверности представленной участником отбора информации;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невыполнение целей и условий предоставления субсидии, установленных Порядком;</a:t>
            </a:r>
          </a:p>
          <a:p>
            <a:pPr marL="457200" indent="-457200" algn="ctr">
              <a:buFontTx/>
              <a:buChar char="-"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несоответствие получателей субсидии требованиям, установленным пунктом 4 Порядка;</a:t>
            </a:r>
          </a:p>
          <a:p>
            <a:pPr marL="457200" indent="-457200" algn="ctr">
              <a:buFontTx/>
              <a:buChar char="-"/>
            </a:pPr>
            <a:r>
              <a:rPr lang="ru-RU" dirty="0"/>
              <a:t>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подача участником отбора заявки после даты, определенной для подачи заявок;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отсутствие лимитов бюджетных обязательств на </a:t>
            </a:r>
            <a:r>
              <a:rPr lang="ru-RU" sz="3200">
                <a:latin typeface="Times New Roman" panose="02020603050405020304" pitchFamily="18" charset="0"/>
                <a:cs typeface="Times New Roman" panose="02020603050405020304" pitchFamily="18" charset="0"/>
              </a:rPr>
              <a:t>предоставление субсидии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AFD82481-D641-47F8-80E8-762EB6F34C7F}"/>
              </a:ext>
            </a:extLst>
          </p:cNvPr>
          <p:cNvSpPr/>
          <p:nvPr/>
        </p:nvSpPr>
        <p:spPr>
          <a:xfrm>
            <a:off x="11069070" y="45079856"/>
            <a:ext cx="10074730" cy="238397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Уведомление участника отбора о принятом решении  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(в течение 5 дней со дня 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принятия решения)</a:t>
            </a: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2A518B71-1668-4676-9EB8-6C261402CAC5}"/>
              </a:ext>
            </a:extLst>
          </p:cNvPr>
          <p:cNvSpPr/>
          <p:nvPr/>
        </p:nvSpPr>
        <p:spPr>
          <a:xfrm>
            <a:off x="1143001" y="29075056"/>
            <a:ext cx="7380514" cy="288887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Включение участника отбора в реестр получателей субсидии на оплату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Размер субсидии рассчитывается в соответствии с пунктом 21 Порядка</a:t>
            </a: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9F17C7CE-10F5-4C46-8FA1-DBB252C640D1}"/>
              </a:ext>
            </a:extLst>
          </p:cNvPr>
          <p:cNvSpPr/>
          <p:nvPr/>
        </p:nvSpPr>
        <p:spPr>
          <a:xfrm>
            <a:off x="1143001" y="37194421"/>
            <a:ext cx="7380514" cy="25146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Уведомление участника отбора о принятом решении  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(в течение 5 дней со дня 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принятия решения)</a:t>
            </a: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A356C87D-E8B7-482C-AC02-83CE0FB91788}"/>
              </a:ext>
            </a:extLst>
          </p:cNvPr>
          <p:cNvSpPr/>
          <p:nvPr/>
        </p:nvSpPr>
        <p:spPr>
          <a:xfrm>
            <a:off x="1143001" y="40452285"/>
            <a:ext cx="7380514" cy="297215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Заключение Соглашения о предоставлении субсидии 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(10 рабочих дней с даты регистрации заявки)</a:t>
            </a: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FC53CE01-5A27-4FB8-80D3-84B9352AE7C3}"/>
              </a:ext>
            </a:extLst>
          </p:cNvPr>
          <p:cNvSpPr/>
          <p:nvPr/>
        </p:nvSpPr>
        <p:spPr>
          <a:xfrm>
            <a:off x="1175000" y="44094962"/>
            <a:ext cx="7380514" cy="238397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Перечисление субсидии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(не позднее 10-го рабочего дня, следующего за днем принятия решения о предоставлении субсидии)</a:t>
            </a:r>
          </a:p>
        </p:txBody>
      </p: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6A82C3D3-0647-44E1-AE9B-1AB767185693}"/>
              </a:ext>
            </a:extLst>
          </p:cNvPr>
          <p:cNvSpPr/>
          <p:nvPr/>
        </p:nvSpPr>
        <p:spPr>
          <a:xfrm>
            <a:off x="1143001" y="47149453"/>
            <a:ext cx="7380514" cy="25146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Предоставление получателем субсидии отчета о достижении значений результатов предоставления субсидии 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(в срок до 10 февраля года, следующего за годом получения субсидии) </a:t>
            </a:r>
          </a:p>
        </p:txBody>
      </p:sp>
      <p:sp>
        <p:nvSpPr>
          <p:cNvPr id="20" name="Стрелка: вниз 19">
            <a:extLst>
              <a:ext uri="{FF2B5EF4-FFF2-40B4-BE49-F238E27FC236}">
                <a16:creationId xmlns:a16="http://schemas.microsoft.com/office/drawing/2014/main" id="{B774B656-58C7-4B9B-AAAC-AB9F987C0024}"/>
              </a:ext>
            </a:extLst>
          </p:cNvPr>
          <p:cNvSpPr/>
          <p:nvPr/>
        </p:nvSpPr>
        <p:spPr>
          <a:xfrm>
            <a:off x="18144307" y="4711690"/>
            <a:ext cx="45719" cy="71788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Стрелка: вниз 20">
            <a:extLst>
              <a:ext uri="{FF2B5EF4-FFF2-40B4-BE49-F238E27FC236}">
                <a16:creationId xmlns:a16="http://schemas.microsoft.com/office/drawing/2014/main" id="{0A48571C-47B7-4636-B6E7-A182C488242C}"/>
              </a:ext>
            </a:extLst>
          </p:cNvPr>
          <p:cNvSpPr/>
          <p:nvPr/>
        </p:nvSpPr>
        <p:spPr>
          <a:xfrm>
            <a:off x="18127844" y="7188949"/>
            <a:ext cx="45719" cy="66581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: вниз 22">
            <a:extLst>
              <a:ext uri="{FF2B5EF4-FFF2-40B4-BE49-F238E27FC236}">
                <a16:creationId xmlns:a16="http://schemas.microsoft.com/office/drawing/2014/main" id="{31886BD2-7A88-49FC-8F68-6CFE1ABDCDB7}"/>
              </a:ext>
            </a:extLst>
          </p:cNvPr>
          <p:cNvSpPr/>
          <p:nvPr/>
        </p:nvSpPr>
        <p:spPr>
          <a:xfrm>
            <a:off x="17926050" y="11886641"/>
            <a:ext cx="45719" cy="93796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Стрелка: вниз 23">
            <a:extLst>
              <a:ext uri="{FF2B5EF4-FFF2-40B4-BE49-F238E27FC236}">
                <a16:creationId xmlns:a16="http://schemas.microsoft.com/office/drawing/2014/main" id="{E89C4D1B-FD9B-4CF0-9866-1B34F4FA1F3C}"/>
              </a:ext>
            </a:extLst>
          </p:cNvPr>
          <p:cNvSpPr/>
          <p:nvPr/>
        </p:nvSpPr>
        <p:spPr>
          <a:xfrm>
            <a:off x="18098588" y="15218086"/>
            <a:ext cx="45719" cy="41478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Стрелка: вниз 27">
            <a:extLst>
              <a:ext uri="{FF2B5EF4-FFF2-40B4-BE49-F238E27FC236}">
                <a16:creationId xmlns:a16="http://schemas.microsoft.com/office/drawing/2014/main" id="{95DAC2AC-5742-4049-86A2-E928FB22C05B}"/>
              </a:ext>
            </a:extLst>
          </p:cNvPr>
          <p:cNvSpPr/>
          <p:nvPr/>
        </p:nvSpPr>
        <p:spPr>
          <a:xfrm>
            <a:off x="10172700" y="22663799"/>
            <a:ext cx="45719" cy="225448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Стрелка: вниз 32">
            <a:extLst>
              <a:ext uri="{FF2B5EF4-FFF2-40B4-BE49-F238E27FC236}">
                <a16:creationId xmlns:a16="http://schemas.microsoft.com/office/drawing/2014/main" id="{6071A923-2A70-4B99-8557-189B4EF522C4}"/>
              </a:ext>
            </a:extLst>
          </p:cNvPr>
          <p:cNvSpPr/>
          <p:nvPr/>
        </p:nvSpPr>
        <p:spPr>
          <a:xfrm flipH="1">
            <a:off x="16119565" y="39626665"/>
            <a:ext cx="108616" cy="92710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Стрелка: вниз 33">
            <a:extLst>
              <a:ext uri="{FF2B5EF4-FFF2-40B4-BE49-F238E27FC236}">
                <a16:creationId xmlns:a16="http://schemas.microsoft.com/office/drawing/2014/main" id="{C75DF590-1516-44AB-B9A5-B5507A7AF1F4}"/>
              </a:ext>
            </a:extLst>
          </p:cNvPr>
          <p:cNvSpPr/>
          <p:nvPr/>
        </p:nvSpPr>
        <p:spPr>
          <a:xfrm flipH="1">
            <a:off x="4449278" y="36611920"/>
            <a:ext cx="91437" cy="60544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Стрелка: вниз 34">
            <a:extLst>
              <a:ext uri="{FF2B5EF4-FFF2-40B4-BE49-F238E27FC236}">
                <a16:creationId xmlns:a16="http://schemas.microsoft.com/office/drawing/2014/main" id="{37CFA3E3-11EF-43E8-AA7E-632302631A84}"/>
              </a:ext>
            </a:extLst>
          </p:cNvPr>
          <p:cNvSpPr/>
          <p:nvPr/>
        </p:nvSpPr>
        <p:spPr>
          <a:xfrm>
            <a:off x="4506164" y="39709022"/>
            <a:ext cx="45719" cy="72588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Стрелка: вниз 37">
            <a:extLst>
              <a:ext uri="{FF2B5EF4-FFF2-40B4-BE49-F238E27FC236}">
                <a16:creationId xmlns:a16="http://schemas.microsoft.com/office/drawing/2014/main" id="{DE353881-F4C6-45B5-ABE0-6C80C2D306E6}"/>
              </a:ext>
            </a:extLst>
          </p:cNvPr>
          <p:cNvSpPr/>
          <p:nvPr/>
        </p:nvSpPr>
        <p:spPr>
          <a:xfrm>
            <a:off x="4506165" y="46496312"/>
            <a:ext cx="45719" cy="65314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Стрелка: вниз 40">
            <a:extLst>
              <a:ext uri="{FF2B5EF4-FFF2-40B4-BE49-F238E27FC236}">
                <a16:creationId xmlns:a16="http://schemas.microsoft.com/office/drawing/2014/main" id="{23AE8F03-CEF2-4803-8FB0-434E113CBDE5}"/>
              </a:ext>
            </a:extLst>
          </p:cNvPr>
          <p:cNvSpPr/>
          <p:nvPr/>
        </p:nvSpPr>
        <p:spPr>
          <a:xfrm rot="5400000">
            <a:off x="5072095" y="25595805"/>
            <a:ext cx="45719" cy="124563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Стрелка: вниз 41">
            <a:extLst>
              <a:ext uri="{FF2B5EF4-FFF2-40B4-BE49-F238E27FC236}">
                <a16:creationId xmlns:a16="http://schemas.microsoft.com/office/drawing/2014/main" id="{2382AEB2-DFE4-425A-AF5B-E5C05C9B3D3E}"/>
              </a:ext>
            </a:extLst>
          </p:cNvPr>
          <p:cNvSpPr/>
          <p:nvPr/>
        </p:nvSpPr>
        <p:spPr>
          <a:xfrm>
            <a:off x="4449277" y="26241483"/>
            <a:ext cx="45719" cy="276897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Стрелка: вправо 42">
            <a:extLst>
              <a:ext uri="{FF2B5EF4-FFF2-40B4-BE49-F238E27FC236}">
                <a16:creationId xmlns:a16="http://schemas.microsoft.com/office/drawing/2014/main" id="{F47905F9-5029-4CFB-BC4C-C6D3C870C9F6}"/>
              </a:ext>
            </a:extLst>
          </p:cNvPr>
          <p:cNvSpPr/>
          <p:nvPr/>
        </p:nvSpPr>
        <p:spPr>
          <a:xfrm>
            <a:off x="14813770" y="26218624"/>
            <a:ext cx="1414412" cy="457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Стрелка: вниз 43">
            <a:extLst>
              <a:ext uri="{FF2B5EF4-FFF2-40B4-BE49-F238E27FC236}">
                <a16:creationId xmlns:a16="http://schemas.microsoft.com/office/drawing/2014/main" id="{2BA274C7-A709-495D-9779-631D2489CD12}"/>
              </a:ext>
            </a:extLst>
          </p:cNvPr>
          <p:cNvSpPr/>
          <p:nvPr/>
        </p:nvSpPr>
        <p:spPr>
          <a:xfrm flipH="1">
            <a:off x="16146311" y="26264343"/>
            <a:ext cx="127590" cy="281533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Стрелка: вниз 44">
            <a:extLst>
              <a:ext uri="{FF2B5EF4-FFF2-40B4-BE49-F238E27FC236}">
                <a16:creationId xmlns:a16="http://schemas.microsoft.com/office/drawing/2014/main" id="{F959A653-6FEF-4092-AD16-B4E9ECFD2A68}"/>
              </a:ext>
            </a:extLst>
          </p:cNvPr>
          <p:cNvSpPr/>
          <p:nvPr/>
        </p:nvSpPr>
        <p:spPr>
          <a:xfrm>
            <a:off x="10195559" y="16702770"/>
            <a:ext cx="45719" cy="335160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Стрелка: вправо 50">
            <a:extLst>
              <a:ext uri="{FF2B5EF4-FFF2-40B4-BE49-F238E27FC236}">
                <a16:creationId xmlns:a16="http://schemas.microsoft.com/office/drawing/2014/main" id="{1E38F44B-AE35-476A-A20C-49B0BAEC66EB}"/>
              </a:ext>
            </a:extLst>
          </p:cNvPr>
          <p:cNvSpPr/>
          <p:nvPr/>
        </p:nvSpPr>
        <p:spPr>
          <a:xfrm rot="10800000">
            <a:off x="10241278" y="16655358"/>
            <a:ext cx="1025436" cy="4741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Стрелка: вправо 51">
            <a:extLst>
              <a:ext uri="{FF2B5EF4-FFF2-40B4-BE49-F238E27FC236}">
                <a16:creationId xmlns:a16="http://schemas.microsoft.com/office/drawing/2014/main" id="{C3499973-C509-4348-BA77-31F20C6EA8EF}"/>
              </a:ext>
            </a:extLst>
          </p:cNvPr>
          <p:cNvSpPr/>
          <p:nvPr/>
        </p:nvSpPr>
        <p:spPr>
          <a:xfrm>
            <a:off x="25505228" y="16918105"/>
            <a:ext cx="5105515" cy="457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Стрелка: вниз 52">
            <a:extLst>
              <a:ext uri="{FF2B5EF4-FFF2-40B4-BE49-F238E27FC236}">
                <a16:creationId xmlns:a16="http://schemas.microsoft.com/office/drawing/2014/main" id="{646BB351-C4A7-4055-A91E-36EB5F12004A}"/>
              </a:ext>
            </a:extLst>
          </p:cNvPr>
          <p:cNvSpPr/>
          <p:nvPr/>
        </p:nvSpPr>
        <p:spPr>
          <a:xfrm>
            <a:off x="30610744" y="28078577"/>
            <a:ext cx="45719" cy="100110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Стрелка: вниз 53">
            <a:extLst>
              <a:ext uri="{FF2B5EF4-FFF2-40B4-BE49-F238E27FC236}">
                <a16:creationId xmlns:a16="http://schemas.microsoft.com/office/drawing/2014/main" id="{9AD41E40-2D62-44C6-A0E5-8F0885B698B8}"/>
              </a:ext>
            </a:extLst>
          </p:cNvPr>
          <p:cNvSpPr/>
          <p:nvPr/>
        </p:nvSpPr>
        <p:spPr>
          <a:xfrm>
            <a:off x="30656463" y="33488393"/>
            <a:ext cx="45719" cy="120113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Стрелка: вниз 54">
            <a:extLst>
              <a:ext uri="{FF2B5EF4-FFF2-40B4-BE49-F238E27FC236}">
                <a16:creationId xmlns:a16="http://schemas.microsoft.com/office/drawing/2014/main" id="{4E8CCB51-E239-4322-BB4E-0B1116F25677}"/>
              </a:ext>
            </a:extLst>
          </p:cNvPr>
          <p:cNvSpPr/>
          <p:nvPr/>
        </p:nvSpPr>
        <p:spPr>
          <a:xfrm>
            <a:off x="30586679" y="16918105"/>
            <a:ext cx="45719" cy="159903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1645688B-BF26-49E0-B10A-0BE80773A748}"/>
              </a:ext>
            </a:extLst>
          </p:cNvPr>
          <p:cNvSpPr/>
          <p:nvPr/>
        </p:nvSpPr>
        <p:spPr>
          <a:xfrm>
            <a:off x="11069070" y="40553766"/>
            <a:ext cx="10074730" cy="337796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Размещение информации о результатах рассмотрения заявок на Едином портале, а также в информационной системе «Портал Воронежской области в сети Интернет» на странице Департамента 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(в течение 5 дней со дня принятия решения по результатам рассмотрения заявки)</a:t>
            </a:r>
          </a:p>
        </p:txBody>
      </p:sp>
      <p:sp>
        <p:nvSpPr>
          <p:cNvPr id="15" name="Стрелка: вниз 14">
            <a:extLst>
              <a:ext uri="{FF2B5EF4-FFF2-40B4-BE49-F238E27FC236}">
                <a16:creationId xmlns:a16="http://schemas.microsoft.com/office/drawing/2014/main" id="{9D4A2C88-0CD3-46B2-8BD9-1820BFC81D03}"/>
              </a:ext>
            </a:extLst>
          </p:cNvPr>
          <p:cNvSpPr/>
          <p:nvPr/>
        </p:nvSpPr>
        <p:spPr>
          <a:xfrm>
            <a:off x="16100590" y="43931726"/>
            <a:ext cx="45721" cy="114813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0125DF06-9DA5-4F0B-A8F6-8E52662A2C73}"/>
              </a:ext>
            </a:extLst>
          </p:cNvPr>
          <p:cNvSpPr/>
          <p:nvPr/>
        </p:nvSpPr>
        <p:spPr>
          <a:xfrm>
            <a:off x="1143001" y="32602028"/>
            <a:ext cx="7334795" cy="397723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Размещение информации о результатах рассмотрения заявок на Едином портале, а также в информационной системе «Портал Воронежской области в сети Интернет» на странице Департамента 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(в течение 5 дней со дня принятия решения по результатам рассмотрения заявки)</a:t>
            </a:r>
          </a:p>
        </p:txBody>
      </p:sp>
      <p:sp>
        <p:nvSpPr>
          <p:cNvPr id="19" name="Стрелка: вниз 18">
            <a:extLst>
              <a:ext uri="{FF2B5EF4-FFF2-40B4-BE49-F238E27FC236}">
                <a16:creationId xmlns:a16="http://schemas.microsoft.com/office/drawing/2014/main" id="{1E202DDB-268C-49EF-AC93-E6487E12A837}"/>
              </a:ext>
            </a:extLst>
          </p:cNvPr>
          <p:cNvSpPr/>
          <p:nvPr/>
        </p:nvSpPr>
        <p:spPr>
          <a:xfrm flipH="1">
            <a:off x="4403558" y="31963930"/>
            <a:ext cx="45719" cy="59524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Стрелка: вниз 25">
            <a:extLst>
              <a:ext uri="{FF2B5EF4-FFF2-40B4-BE49-F238E27FC236}">
                <a16:creationId xmlns:a16="http://schemas.microsoft.com/office/drawing/2014/main" id="{627ADC15-93BB-4783-AA9A-3BABAE67173A}"/>
              </a:ext>
            </a:extLst>
          </p:cNvPr>
          <p:cNvSpPr/>
          <p:nvPr/>
        </p:nvSpPr>
        <p:spPr>
          <a:xfrm>
            <a:off x="4472135" y="43424443"/>
            <a:ext cx="68580" cy="67051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68237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F69B7055-C258-4481-B531-4DEC7FA90DD8}"/>
              </a:ext>
            </a:extLst>
          </p:cNvPr>
          <p:cNvSpPr/>
          <p:nvPr/>
        </p:nvSpPr>
        <p:spPr>
          <a:xfrm>
            <a:off x="2074986" y="7020233"/>
            <a:ext cx="31338713" cy="1073682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* Требования к участникам отбора, которым должен соответствовать участник отбора на дату подачи заявки на участие в отборе: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а) фактически понесли затраты в году подачи заявки на получение субсидии и (или) в году, предшествующем году подачи заявки на получение субсидии на проектирование и внедрение эколого-ландшафтных систем земледелия;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б) у участника отбора должна отсутствовать неисполненная обязанность по уплате налогов, сборов, страховых взносов, пеней, штрафов, процентов, подлежащих уплате в соответствии с законодательством Российской Федерации о налогах и сборах;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в) у участника отбора должна отсутствовать просроченная задолженность по возврату в бюджет Воронежской области субсидий, бюджетных инвестиций, предоставленных в том числе в соответствии с иными правовыми актами, а также иная просроченная (неурегулированная) задолженность по денежным обязательствам перед Воронежской областью;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г) участники отбора - юридические лица не должны находиться в процессе реорганизации (за исключением реорганизации в форме присоединения к юридическому лицу, являющемуся участником отбора, другого юридического лица), ликвидации, в отношении их не введена процедура банкротства, деятельность участника отбора не приостановлена в порядке, предусмотренном законодательством Российской Федерации, а участники отбора - индивидуальные предприниматели не должны прекратить деятельность в качестве индивидуального предпринимателя;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д) в реестре дисквалифицированных лиц отсутствуют сведения о дисквалифицированных руководителе, членах коллегиального исполнительного органа, лице, исполняющем функции единоличного исполнительного органа, или главном бухгалтере участника отбора, являющегося юридическим лицом, об индивидуальном предпринимателе;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е) участник отбора не должен являться иностранным юридическим лицом, а также российским юридическим лицом, в уставном (складочном) капитале которого доля участия иностранных юридических лиц, местом регистрации которых является государство или территория, включенные в утвержденный Министерством финансов Российской Федерации перечень государств и территорий, предоставляющих льготный налоговый режим налогообложения и (или) не предусматривающих раскрытия и предоставления информации при проведении финансовых операций (офшорные зоны), в совокупности превышает 50 процентов;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ж) участник отбора не получает средства из бюджета Воронежской области на основании иных нормативных правовых актов Воронежской области на цели, установленные пунктом 2 раздела 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Порядка.</a:t>
            </a: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B1927793-A2A3-45A7-84CB-FE8627632E21}"/>
              </a:ext>
            </a:extLst>
          </p:cNvPr>
          <p:cNvSpPr/>
          <p:nvPr/>
        </p:nvSpPr>
        <p:spPr>
          <a:xfrm>
            <a:off x="2074989" y="19379381"/>
            <a:ext cx="31338710" cy="7374193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** Участник отбора одновременно с представлением заявки представляет в Департамент следующие документы: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1) справку-расчет размера субсидии по форме согласно приложению № 2 к Порядку;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2) копию проектной документации эколого-ландшафтных систем земледелия, подготовленную в соответствии с действующим законодательством Российской Федерации;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3) копии договоров, платежных документов, подтверждающих понесенные затраты;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4) копию универсального передаточного документа, связанного с разработкой проектной документации;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5) отчетность о финансово-экономическом состоянии получателей субсидий за год, предшествующий году получения субсидий, по форме, утвержденной Департаментом (за исключением крестьянских (фермерских) хозяйств, поставленных на учет в налоговых органах и начавших свою производственную деятельность в отчетном финансовому году или году получения субсидии), в случае отсутствия отчетности в Департаменте.</a:t>
            </a: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Копии документов, указанных в настоящем пункте, заверяются участником отбора либо уполномоченным должностным лицом и скрепляются печатью (при наличии). В случае если документы заверены уполномоченным лицом, предоставляются доверенность и ее копия или иной документ, подтверждающий полномочия уполномоченного лица на заверение документов, указанных в настоящем пункте.</a:t>
            </a: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9FF74AF0-9C9F-40D3-9EAA-8D13D1311498}"/>
              </a:ext>
            </a:extLst>
          </p:cNvPr>
          <p:cNvSpPr/>
          <p:nvPr/>
        </p:nvSpPr>
        <p:spPr>
          <a:xfrm>
            <a:off x="2074987" y="3185652"/>
            <a:ext cx="31338713" cy="243409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Целью предоставления субсидии является возмещение  фактически понесенных затрат сельскохозяйственным товаропроизводителям 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проектирование и внедрение эколого-ландшафтных систем земледелия.</a:t>
            </a: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408078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928</TotalTime>
  <Words>1211</Words>
  <Application>Microsoft Office PowerPoint</Application>
  <PresentationFormat>Произвольный</PresentationFormat>
  <Paragraphs>78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Светличный Максим Владимирович</dc:creator>
  <cp:lastModifiedBy>Куркина Людмила Анатольевна</cp:lastModifiedBy>
  <cp:revision>92</cp:revision>
  <cp:lastPrinted>2021-08-11T09:50:44Z</cp:lastPrinted>
  <dcterms:created xsi:type="dcterms:W3CDTF">2021-08-10T14:20:26Z</dcterms:created>
  <dcterms:modified xsi:type="dcterms:W3CDTF">2021-09-29T13:32:27Z</dcterms:modified>
</cp:coreProperties>
</file>